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A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4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49BE39-4769-42FF-899C-56D18359DC77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</dgm:pt>
    <dgm:pt modelId="{E5E18A84-FFBB-4025-92AA-73F951C44E2E}">
      <dgm:prSet phldrT="[Văn bản]" custT="1"/>
      <dgm:spPr/>
      <dgm:t>
        <a:bodyPr/>
        <a:lstStyle/>
        <a:p>
          <a:r>
            <a:rPr lang="vi-VN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Công Ty Xây Dựng Minh Phát </a:t>
          </a:r>
          <a:endParaRPr lang="en-AS" sz="40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84075830-539C-4B5D-A386-821E89023A68}" type="parTrans" cxnId="{2810927C-AC86-4C8F-9A64-3FB8489705BF}">
      <dgm:prSet/>
      <dgm:spPr/>
      <dgm:t>
        <a:bodyPr/>
        <a:lstStyle/>
        <a:p>
          <a:endParaRPr lang="en-AS"/>
        </a:p>
      </dgm:t>
    </dgm:pt>
    <dgm:pt modelId="{491B123F-DB94-4E41-9881-AD8B80A84D81}" type="sibTrans" cxnId="{2810927C-AC86-4C8F-9A64-3FB8489705BF}">
      <dgm:prSet/>
      <dgm:spPr/>
      <dgm:t>
        <a:bodyPr/>
        <a:lstStyle/>
        <a:p>
          <a:endParaRPr lang="en-AS"/>
        </a:p>
      </dgm:t>
    </dgm:pt>
    <dgm:pt modelId="{899D8E89-D251-4693-95CE-72ECDE903C77}" type="pres">
      <dgm:prSet presAssocID="{3849BE39-4769-42FF-899C-56D18359DC77}" presName="Name0" presStyleCnt="0">
        <dgm:presLayoutVars>
          <dgm:chMax/>
          <dgm:chPref/>
          <dgm:dir/>
        </dgm:presLayoutVars>
      </dgm:prSet>
      <dgm:spPr/>
    </dgm:pt>
    <dgm:pt modelId="{320324D9-23FB-4F6B-A872-4F0616CFFC6D}" type="pres">
      <dgm:prSet presAssocID="{E5E18A84-FFBB-4025-92AA-73F951C44E2E}" presName="composite" presStyleCnt="0">
        <dgm:presLayoutVars>
          <dgm:chMax/>
          <dgm:chPref/>
        </dgm:presLayoutVars>
      </dgm:prSet>
      <dgm:spPr/>
    </dgm:pt>
    <dgm:pt modelId="{C9416FEE-5EBC-46BB-B9B6-DBAB91D3B6B5}" type="pres">
      <dgm:prSet presAssocID="{E5E18A84-FFBB-4025-92AA-73F951C44E2E}" presName="Image" presStyleLbl="bgImgPlace1" presStyleIdx="0" presStyleCnt="1" custScaleX="328099" custScaleY="267575" custLinFactX="-44593" custLinFactNeighborX="-100000" custLinFactNeighborY="-15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Kết quả hình ảnh cho ảnh xây dựng thành phố">
            <a:extLst>
              <a:ext uri="{FF2B5EF4-FFF2-40B4-BE49-F238E27FC236}">
                <a16:creationId xmlns:a16="http://schemas.microsoft.com/office/drawing/2014/main" id="{FD926ECA-8664-7557-E79C-84C73BBB6124}"/>
              </a:ext>
            </a:extLst>
          </dgm14:cNvPr>
        </a:ext>
      </dgm:extLst>
    </dgm:pt>
    <dgm:pt modelId="{083C0E55-D668-4C94-B2BC-0E81C4EB175A}" type="pres">
      <dgm:prSet presAssocID="{E5E18A84-FFBB-4025-92AA-73F951C44E2E}" presName="ParentText" presStyleLbl="revTx" presStyleIdx="0" presStyleCnt="1" custScaleX="195616" custLinFactNeighborX="28760" custLinFactNeighborY="-1830">
        <dgm:presLayoutVars>
          <dgm:chMax val="0"/>
          <dgm:chPref val="0"/>
          <dgm:bulletEnabled val="1"/>
        </dgm:presLayoutVars>
      </dgm:prSet>
      <dgm:spPr/>
    </dgm:pt>
    <dgm:pt modelId="{53FC28DD-B867-4DE5-9282-9D5349491BC5}" type="pres">
      <dgm:prSet presAssocID="{E5E18A84-FFBB-4025-92AA-73F951C44E2E}" presName="tlFrame" presStyleLbl="node1" presStyleIdx="0" presStyleCnt="4"/>
      <dgm:spPr/>
    </dgm:pt>
    <dgm:pt modelId="{5B59A7EF-1327-4619-9E79-D9F7B9A98646}" type="pres">
      <dgm:prSet presAssocID="{E5E18A84-FFBB-4025-92AA-73F951C44E2E}" presName="trFrame" presStyleLbl="node1" presStyleIdx="1" presStyleCnt="4" custLinFactX="100000" custLinFactNeighborX="135084" custLinFactNeighborY="1636"/>
      <dgm:spPr/>
    </dgm:pt>
    <dgm:pt modelId="{50B9C7B6-912E-45C5-B2D2-F7F8FB098787}" type="pres">
      <dgm:prSet presAssocID="{E5E18A84-FFBB-4025-92AA-73F951C44E2E}" presName="blFrame" presStyleLbl="node1" presStyleIdx="2" presStyleCnt="4"/>
      <dgm:spPr/>
    </dgm:pt>
    <dgm:pt modelId="{4DEA76D0-5285-48F4-A0EF-868F93C0CE76}" type="pres">
      <dgm:prSet presAssocID="{E5E18A84-FFBB-4025-92AA-73F951C44E2E}" presName="brFrame" presStyleLbl="node1" presStyleIdx="3" presStyleCnt="4" custLinFactX="100000" custLinFactNeighborX="140150" custLinFactNeighborY="-2647"/>
      <dgm:spPr/>
    </dgm:pt>
  </dgm:ptLst>
  <dgm:cxnLst>
    <dgm:cxn modelId="{712FBC33-2D49-496E-BEF6-DB70FFB308C3}" type="presOf" srcId="{3849BE39-4769-42FF-899C-56D18359DC77}" destId="{899D8E89-D251-4693-95CE-72ECDE903C77}" srcOrd="0" destOrd="0" presId="urn:microsoft.com/office/officeart/2009/3/layout/FramedTextPicture"/>
    <dgm:cxn modelId="{6776DD44-BD61-4194-A0B8-364E152A1EB7}" type="presOf" srcId="{E5E18A84-FFBB-4025-92AA-73F951C44E2E}" destId="{083C0E55-D668-4C94-B2BC-0E81C4EB175A}" srcOrd="0" destOrd="0" presId="urn:microsoft.com/office/officeart/2009/3/layout/FramedTextPicture"/>
    <dgm:cxn modelId="{2810927C-AC86-4C8F-9A64-3FB8489705BF}" srcId="{3849BE39-4769-42FF-899C-56D18359DC77}" destId="{E5E18A84-FFBB-4025-92AA-73F951C44E2E}" srcOrd="0" destOrd="0" parTransId="{84075830-539C-4B5D-A386-821E89023A68}" sibTransId="{491B123F-DB94-4E41-9881-AD8B80A84D81}"/>
    <dgm:cxn modelId="{DA45A56E-D3B5-423E-A068-E24C4C4A4605}" type="presParOf" srcId="{899D8E89-D251-4693-95CE-72ECDE903C77}" destId="{320324D9-23FB-4F6B-A872-4F0616CFFC6D}" srcOrd="0" destOrd="0" presId="urn:microsoft.com/office/officeart/2009/3/layout/FramedTextPicture"/>
    <dgm:cxn modelId="{15C437D2-2920-4550-9DDE-5E2E820D6671}" type="presParOf" srcId="{320324D9-23FB-4F6B-A872-4F0616CFFC6D}" destId="{C9416FEE-5EBC-46BB-B9B6-DBAB91D3B6B5}" srcOrd="0" destOrd="0" presId="urn:microsoft.com/office/officeart/2009/3/layout/FramedTextPicture"/>
    <dgm:cxn modelId="{2562A3D1-F66F-4C45-BE06-B53C43EA7079}" type="presParOf" srcId="{320324D9-23FB-4F6B-A872-4F0616CFFC6D}" destId="{083C0E55-D668-4C94-B2BC-0E81C4EB175A}" srcOrd="1" destOrd="0" presId="urn:microsoft.com/office/officeart/2009/3/layout/FramedTextPicture"/>
    <dgm:cxn modelId="{FC3F8321-8A26-4875-970A-FDCFD349A8BC}" type="presParOf" srcId="{320324D9-23FB-4F6B-A872-4F0616CFFC6D}" destId="{53FC28DD-B867-4DE5-9282-9D5349491BC5}" srcOrd="2" destOrd="0" presId="urn:microsoft.com/office/officeart/2009/3/layout/FramedTextPicture"/>
    <dgm:cxn modelId="{B1B6BB97-36DE-4708-A26E-B56C97A73C89}" type="presParOf" srcId="{320324D9-23FB-4F6B-A872-4F0616CFFC6D}" destId="{5B59A7EF-1327-4619-9E79-D9F7B9A98646}" srcOrd="3" destOrd="0" presId="urn:microsoft.com/office/officeart/2009/3/layout/FramedTextPicture"/>
    <dgm:cxn modelId="{0B1C2F37-5140-4199-841D-48C29A228C9C}" type="presParOf" srcId="{320324D9-23FB-4F6B-A872-4F0616CFFC6D}" destId="{50B9C7B6-912E-45C5-B2D2-F7F8FB098787}" srcOrd="4" destOrd="0" presId="urn:microsoft.com/office/officeart/2009/3/layout/FramedTextPicture"/>
    <dgm:cxn modelId="{23B2FFC7-F633-43D8-9915-6ED0BF0110C4}" type="presParOf" srcId="{320324D9-23FB-4F6B-A872-4F0616CFFC6D}" destId="{4DEA76D0-5285-48F4-A0EF-868F93C0CE76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16FEE-5EBC-46BB-B9B6-DBAB91D3B6B5}">
      <dsp:nvSpPr>
        <dsp:cNvPr id="0" name=""/>
        <dsp:cNvSpPr/>
      </dsp:nvSpPr>
      <dsp:spPr>
        <a:xfrm>
          <a:off x="0" y="0"/>
          <a:ext cx="5716830" cy="31081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C0E55-D668-4C94-B2BC-0E81C4EB175A}">
      <dsp:nvSpPr>
        <dsp:cNvPr id="0" name=""/>
        <dsp:cNvSpPr/>
      </dsp:nvSpPr>
      <dsp:spPr>
        <a:xfrm>
          <a:off x="5702605" y="2181409"/>
          <a:ext cx="4828908" cy="152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4000" b="1" kern="12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Công Ty Xây Dựng Minh Phát </a:t>
          </a:r>
          <a:endParaRPr lang="en-AS" sz="40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5702605" y="2181409"/>
        <a:ext cx="4828908" cy="1524789"/>
      </dsp:txXfrm>
    </dsp:sp>
    <dsp:sp modelId="{53FC28DD-B867-4DE5-9282-9D5349491BC5}">
      <dsp:nvSpPr>
        <dsp:cNvPr id="0" name=""/>
        <dsp:cNvSpPr/>
      </dsp:nvSpPr>
      <dsp:spPr>
        <a:xfrm>
          <a:off x="5955016" y="1991698"/>
          <a:ext cx="592853" cy="593006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9A7EF-1327-4619-9E79-D9F7B9A98646}">
      <dsp:nvSpPr>
        <dsp:cNvPr id="0" name=""/>
        <dsp:cNvSpPr/>
      </dsp:nvSpPr>
      <dsp:spPr>
        <a:xfrm rot="5400000">
          <a:off x="9677127" y="2001476"/>
          <a:ext cx="593006" cy="59285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9C7B6-912E-45C5-B2D2-F7F8FB098787}">
      <dsp:nvSpPr>
        <dsp:cNvPr id="0" name=""/>
        <dsp:cNvSpPr/>
      </dsp:nvSpPr>
      <dsp:spPr>
        <a:xfrm rot="16200000">
          <a:off x="5954939" y="3359084"/>
          <a:ext cx="593006" cy="59285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A76D0-5285-48F4-A0EF-868F93C0CE76}">
      <dsp:nvSpPr>
        <dsp:cNvPr id="0" name=""/>
        <dsp:cNvSpPr/>
      </dsp:nvSpPr>
      <dsp:spPr>
        <a:xfrm rot="10800000">
          <a:off x="9707238" y="3343310"/>
          <a:ext cx="592853" cy="593006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F307A-C1BD-42C0-983D-2A2A99DF5ADE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37999-38D7-4292-910D-542D73C4255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116646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3E91BB7E-1162-2DD8-0CA8-ADB691F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37FDB8C-04D9-EE85-EF90-9872812ED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  <a:endParaRPr lang="en-A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730F9754-2ED1-DB1F-D5F5-FBC832F1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0AF014-326F-780F-2FC6-944B06EF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3F0AA88A-1791-F8C4-53D7-0E481063D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58729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AAC0AC4B-57F2-1435-0568-E9461C27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C7E5E232-9A5D-D025-6044-DCF1CA15F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2B6E773-0AD3-8C51-D0CB-015C839D4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9F089769-52AC-3099-6475-3DAB8DE8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3BDCA2A8-61E1-D43E-C7CE-938BE0926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99943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3055284A-4510-589F-FB66-3FAA8C226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F6F93019-01D8-4526-3BC7-725BF2BF3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88FFA944-6191-FA24-B443-CDCAF6F1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D9277E14-85F1-10CD-4057-79E73790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7FD4071F-E38A-ED49-BC63-434A03138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97488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FF25FF22-51A9-805A-294B-8E597BD32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8DBB63A4-4EE6-EAC8-AEF0-8268E18C5A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608DC422-7831-CF5E-C1E4-84AD766B1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6D5AFAC2-6C92-E07D-9E50-D3CD7436C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C3187B75-CE32-1173-D0C1-0525CAD78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129DA531-47E6-9ADC-8131-AE7EDA95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42252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ép so sá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819E7330-044F-477C-E391-F3839FF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674FA98C-F7BF-1BEA-FAE2-368AC25F4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30872200-377C-3C23-2B19-8802F5E19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5" name="Chỗ dành sẵn cho Văn bản 4">
            <a:extLst>
              <a:ext uri="{FF2B5EF4-FFF2-40B4-BE49-F238E27FC236}">
                <a16:creationId xmlns:a16="http://schemas.microsoft.com/office/drawing/2014/main" id="{EA888A87-7A04-BD8C-360D-8B65033AF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6" name="Chỗ dành sẵn cho Nội dung 5">
            <a:extLst>
              <a:ext uri="{FF2B5EF4-FFF2-40B4-BE49-F238E27FC236}">
                <a16:creationId xmlns:a16="http://schemas.microsoft.com/office/drawing/2014/main" id="{592A868A-F0C7-A489-61E6-282126E7D7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7" name="Chỗ dành sẵn cho Ngày tháng 6">
            <a:extLst>
              <a:ext uri="{FF2B5EF4-FFF2-40B4-BE49-F238E27FC236}">
                <a16:creationId xmlns:a16="http://schemas.microsoft.com/office/drawing/2014/main" id="{5FBB637B-5EA1-6B09-5805-AEAECACB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8" name="Chỗ dành sẵn cho Chân trang 7">
            <a:extLst>
              <a:ext uri="{FF2B5EF4-FFF2-40B4-BE49-F238E27FC236}">
                <a16:creationId xmlns:a16="http://schemas.microsoft.com/office/drawing/2014/main" id="{645DE436-2DC0-9E32-0298-2BAAA064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9" name="Chỗ dành sẵn cho Số hiệu Bản chiếu 8">
            <a:extLst>
              <a:ext uri="{FF2B5EF4-FFF2-40B4-BE49-F238E27FC236}">
                <a16:creationId xmlns:a16="http://schemas.microsoft.com/office/drawing/2014/main" id="{9CFE9F6E-18C4-4A31-EC4C-D61B9416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16830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15BB23E3-0F11-6915-8601-B3E02937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Ngày tháng 2">
            <a:extLst>
              <a:ext uri="{FF2B5EF4-FFF2-40B4-BE49-F238E27FC236}">
                <a16:creationId xmlns:a16="http://schemas.microsoft.com/office/drawing/2014/main" id="{9836A4DB-77CA-A814-7B32-0C08E0A90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4" name="Chỗ dành sẵn cho Chân trang 3">
            <a:extLst>
              <a:ext uri="{FF2B5EF4-FFF2-40B4-BE49-F238E27FC236}">
                <a16:creationId xmlns:a16="http://schemas.microsoft.com/office/drawing/2014/main" id="{B4826CEA-8964-9AF2-AAC7-ECD95E334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5" name="Chỗ dành sẵn cho Số hiệu Bản chiếu 4">
            <a:extLst>
              <a:ext uri="{FF2B5EF4-FFF2-40B4-BE49-F238E27FC236}">
                <a16:creationId xmlns:a16="http://schemas.microsoft.com/office/drawing/2014/main" id="{3F45223E-F220-5013-556B-4E7E77E3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55724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ày tháng 1">
            <a:extLst>
              <a:ext uri="{FF2B5EF4-FFF2-40B4-BE49-F238E27FC236}">
                <a16:creationId xmlns:a16="http://schemas.microsoft.com/office/drawing/2014/main" id="{1EE1ED9E-60D3-638D-2B3F-D8AEE5B4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3" name="Chỗ dành sẵn cho Chân trang 2">
            <a:extLst>
              <a:ext uri="{FF2B5EF4-FFF2-40B4-BE49-F238E27FC236}">
                <a16:creationId xmlns:a16="http://schemas.microsoft.com/office/drawing/2014/main" id="{CD20DDA9-7494-3BA2-03F5-CE111CB7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4" name="Chỗ dành sẵn cho Số hiệu Bản chiếu 3">
            <a:extLst>
              <a:ext uri="{FF2B5EF4-FFF2-40B4-BE49-F238E27FC236}">
                <a16:creationId xmlns:a16="http://schemas.microsoft.com/office/drawing/2014/main" id="{EB7958E8-3F66-373A-94A5-EAD8B2EA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33678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BEBA2AF7-4B83-93D1-F6AF-2184D8522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E7811AA8-9D66-683A-5938-BD5A0DC43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CD880A37-1755-0B0F-879B-E9ECED52F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5B6A4625-D984-4B51-DC64-63D186D96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745A681B-8791-06DD-21C5-3C11062EF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5EF56E25-C37A-34D8-EA32-660D3EFF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7695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̉nh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A1E08809-375B-70A8-BC2E-4F21AB34D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Hình ảnh 2">
            <a:extLst>
              <a:ext uri="{FF2B5EF4-FFF2-40B4-BE49-F238E27FC236}">
                <a16:creationId xmlns:a16="http://schemas.microsoft.com/office/drawing/2014/main" id="{1EACD695-ED1A-C803-E0BE-50273976A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S"/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AD311132-D12B-B762-223A-AA77AFCC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2DC736C9-4543-8AE2-7561-4C5DA42AA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11B7FF7D-D4A8-F6CB-DEF9-B4B156336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BF32E674-5C6B-5471-A168-EDF878D2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26923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9DE9D7B6-D913-3BED-68BA-5DBD8D383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A2B4B1AE-EC1C-7307-051E-799BD4A01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D64655C3-6280-E4AE-4CCF-6E8D3DF7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2CDC37EF-30E4-D6B2-27DF-C901755E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D41D5E55-F8B3-1A3C-7C38-E5B30849C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83762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Dọc 1">
            <a:extLst>
              <a:ext uri="{FF2B5EF4-FFF2-40B4-BE49-F238E27FC236}">
                <a16:creationId xmlns:a16="http://schemas.microsoft.com/office/drawing/2014/main" id="{19223970-F7BD-D198-E574-DA36EB9F2C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7FD57041-5212-6CE7-4588-86AB195C1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83613474-0EEA-5851-D482-EDAC34F54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64B68EAF-3AEB-2F0A-7184-3A4A94BE0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54405B19-DF2F-C4D7-48AF-4EB6959D3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68185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ề 1">
            <a:extLst>
              <a:ext uri="{FF2B5EF4-FFF2-40B4-BE49-F238E27FC236}">
                <a16:creationId xmlns:a16="http://schemas.microsoft.com/office/drawing/2014/main" id="{F640F9D8-A5A9-97F2-B040-8F43C3674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  <a:endParaRPr lang="en-AS"/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57B989AE-5FE0-F718-DFDB-C105A37EE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AS"/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0934B38-6067-6E82-BBF4-EA4BFF43E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390A26-889C-477B-B1B3-C84AAC47D12D}" type="datetimeFigureOut">
              <a:rPr lang="en-AS" smtClean="0"/>
              <a:t>3/10/2025</a:t>
            </a:fld>
            <a:endParaRPr lang="en-AS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859FA6A1-D00B-1773-6940-0B74BC6C4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S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1C192F3C-EBC2-A1DF-F547-4E0CB7090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468C5-C9F6-4157-96C3-3465FD1C133C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412068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phụ 2">
            <a:extLst>
              <a:ext uri="{FF2B5EF4-FFF2-40B4-BE49-F238E27FC236}">
                <a16:creationId xmlns:a16="http://schemas.microsoft.com/office/drawing/2014/main" id="{F58ABD6F-0244-98EA-E480-0717295F9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1" y="4396696"/>
            <a:ext cx="9144000" cy="1655762"/>
          </a:xfrm>
        </p:spPr>
        <p:txBody>
          <a:bodyPr/>
          <a:lstStyle/>
          <a:p>
            <a:endParaRPr lang="en-AS" dirty="0"/>
          </a:p>
        </p:txBody>
      </p:sp>
      <p:graphicFrame>
        <p:nvGraphicFramePr>
          <p:cNvPr id="7" name="Sơ đồ 6">
            <a:extLst>
              <a:ext uri="{FF2B5EF4-FFF2-40B4-BE49-F238E27FC236}">
                <a16:creationId xmlns:a16="http://schemas.microsoft.com/office/drawing/2014/main" id="{46441C5D-83A0-CE55-31D0-E20B506520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656088"/>
              </p:ext>
            </p:extLst>
          </p:nvPr>
        </p:nvGraphicFramePr>
        <p:xfrm>
          <a:off x="0" y="0"/>
          <a:ext cx="12192000" cy="395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0673252"/>
      </p:ext>
    </p:extLst>
  </p:cSld>
  <p:clrMapOvr>
    <a:masterClrMapping/>
  </p:clrMapOvr>
</p:sld>
</file>

<file path=ppt/theme/theme1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</Words>
  <Application>Microsoft Office PowerPoint</Application>
  <PresentationFormat>Màn hình rộng</PresentationFormat>
  <Paragraphs>1</Paragraphs>
  <Slides>1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4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Chủ đề Office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tuan phan</dc:creator>
  <cp:lastModifiedBy>tuan phan</cp:lastModifiedBy>
  <cp:revision>1</cp:revision>
  <dcterms:created xsi:type="dcterms:W3CDTF">2025-03-09T18:06:52Z</dcterms:created>
  <dcterms:modified xsi:type="dcterms:W3CDTF">2025-03-09T18:25:49Z</dcterms:modified>
</cp:coreProperties>
</file>